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>
        <p:scale>
          <a:sx n="75" d="100"/>
          <a:sy n="75" d="100"/>
        </p:scale>
        <p:origin x="248" y="-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44040-AD94-48D8-8CA6-A1405A90C6CF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97FC4-7829-4655-808D-2944D4151F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123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D2805-88D7-464E-958A-2F75C3C89F4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654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D2805-88D7-464E-958A-2F75C3C89F4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498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8D2805-88D7-464E-958A-2F75C3C89F4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32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70796C-4AB2-B2DA-A270-030360564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0615E04-EB8F-C111-C562-55229D591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AB5465-F978-ED57-EA0E-775537384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C17912A-7A1A-EAAD-DD7F-A5A7AB5E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F729C5-6EA6-A753-7F68-25C2AEEF0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000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5F9211-76F7-3C30-9A3D-2A8DF9C54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C0D0851-846A-1381-D016-3755FADA4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2F973B-8F99-77DC-EF0B-6CB95CEE5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6EB86E-EE12-0EFB-BF54-61F4EE6C3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5FCEB6-9FAB-BB68-084D-380F93EA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725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4BF3035-AE33-0DE0-20F2-9A661FA80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C4247D1-2D6B-2ED6-FC7D-9FACDD74B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649B09-92CC-7ECE-3EB9-EB558ED1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D7255B-EE1B-36DE-3CB3-72A2735FA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5A6F96-C136-40DB-59D5-26611ADF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67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A0569B-3487-8A6A-676D-B24B6D732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D902EA-7524-87E0-0AEA-9DEB9A05F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461A39-3D88-BBC0-5036-BBBFC3B9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050898-D1A8-607C-44BB-BC2DF421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D48BE0-8343-C60E-7D70-D8B59757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68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C2AF9C-3F26-4E24-B1B8-B58EDF469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5A0D41B-2375-3C11-1739-9B92B8DB9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C2CCFD-B08B-289D-7332-1CA940E7F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DFC29EE-DD5B-C46C-1FCF-E68370301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AB2FA0-14AC-7AA4-5B4F-03E33D571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04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9DC8D4-FA76-E189-638B-E7DA21274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66AC4A-573C-F25D-7547-641321170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185FCF2-7CF4-CE5B-906D-097278637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838E238-7F31-18C4-BEFA-C33275C3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1218AFD-8E76-2999-0B36-4EC3D98B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A3293B9-A259-BCAC-D388-D964E3FC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79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D8E0C5-A5E9-4865-4F04-D7C224878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9B38B00-3108-0841-D4EB-1413D24A6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0E31BC-8909-C476-9564-F30200C71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7F0111F-E9CC-A836-CE96-EC2857166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87F6592-6E0F-7493-E10D-B8547B3C5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74D0F8B-14D4-9158-818D-07D8C01D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CAC7412-71E6-5144-775B-ABADDD3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7E7B72F-5AC9-ABCC-2546-098B425F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94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64817-3E11-35BA-5ADB-AC3311A03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C0BDB96-F0E1-FDEC-0C99-41CD6E543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1B3549E-B21F-B9AA-AE1B-62486F0C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0E899B-DA83-E6EF-B8BA-4E2060619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80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B13A7D5-79D6-788B-FD58-732C4C214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3A9FBC2-C2CA-B3C4-D8A3-0470CDB37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94FCCC4-3FA2-2FD9-6C20-B85249F6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461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156B9-C8A3-75D9-246C-F8346C703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2BA251-4173-E745-9F61-8A8460A87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43A1373-9171-9BA8-9069-914978395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6DF54D-683B-9778-C8FF-F66D315B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661B6B0-F782-E00B-E310-72AF2DB3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6CF3F0-B85B-0129-F8C1-8CD582B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04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0444CC-832D-21A0-2AFE-7240FB5B0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A79BC60-A031-6B34-8BFD-9B1BCDFDE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6328BD0-E256-B597-AACB-EA31F1727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D2243C-5F05-50F2-90F4-8837D9C6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2B9994F-482D-CE5B-D888-0C70112DC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0504857-496A-435E-1662-7C69B713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51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4AF1792-A6F9-ADF9-1732-5946D200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FAF3EC-EB54-EC76-2425-A5DBD4630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3F9410-0927-70A5-F19B-0CC655FCF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65C2-2F97-47A0-B1B5-A53563433199}" type="datetimeFigureOut">
              <a:rPr lang="pl-PL" smtClean="0"/>
              <a:t>02.04.2024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F2BBF3-AB2F-4AEE-0748-84186ED99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8AB78F-3D4A-998F-568B-01CE89F56E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0537-CCD0-4D81-8CC2-966DC26C7E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496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E7B3E83-0691-6035-6242-0A195F31F949}"/>
              </a:ext>
            </a:extLst>
          </p:cNvPr>
          <p:cNvSpPr txBox="1"/>
          <p:nvPr/>
        </p:nvSpPr>
        <p:spPr>
          <a:xfrm>
            <a:off x="2212109" y="2410691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Presentation template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B91959B-C502-11B1-223A-4711642F2C40}"/>
              </a:ext>
            </a:extLst>
          </p:cNvPr>
          <p:cNvSpPr txBox="1"/>
          <p:nvPr/>
        </p:nvSpPr>
        <p:spPr>
          <a:xfrm>
            <a:off x="2258290" y="3136612"/>
            <a:ext cx="4147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Speaker/Organization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BA49BED-01B1-164C-945D-976BA21DB4AF}"/>
              </a:ext>
            </a:extLst>
          </p:cNvPr>
          <p:cNvSpPr txBox="1"/>
          <p:nvPr/>
        </p:nvSpPr>
        <p:spPr>
          <a:xfrm>
            <a:off x="2309092" y="3739422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781ADFE-8A1E-4D00-2168-118EE9208ED6}"/>
              </a:ext>
            </a:extLst>
          </p:cNvPr>
          <p:cNvSpPr txBox="1"/>
          <p:nvPr/>
        </p:nvSpPr>
        <p:spPr>
          <a:xfrm>
            <a:off x="4830618" y="5768109"/>
            <a:ext cx="204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Date/Event/Venue</a:t>
            </a:r>
          </a:p>
        </p:txBody>
      </p:sp>
    </p:spTree>
    <p:extLst>
      <p:ext uri="{BB962C8B-B14F-4D97-AF65-F5344CB8AC3E}">
        <p14:creationId xmlns:p14="http://schemas.microsoft.com/office/powerpoint/2010/main" val="50295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Łącznik prosty 35">
            <a:extLst>
              <a:ext uri="{FF2B5EF4-FFF2-40B4-BE49-F238E27FC236}">
                <a16:creationId xmlns:a16="http://schemas.microsoft.com/office/drawing/2014/main" id="{A6B3F00D-3CCF-727E-8CFE-36D263CC1086}"/>
              </a:ext>
            </a:extLst>
          </p:cNvPr>
          <p:cNvCxnSpPr>
            <a:cxnSpLocks/>
          </p:cNvCxnSpPr>
          <p:nvPr/>
        </p:nvCxnSpPr>
        <p:spPr>
          <a:xfrm>
            <a:off x="12192000" y="4064000"/>
            <a:ext cx="0" cy="2239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D370D61-2CAD-892B-56A7-8E615C728C92}"/>
              </a:ext>
            </a:extLst>
          </p:cNvPr>
          <p:cNvSpPr txBox="1"/>
          <p:nvPr/>
        </p:nvSpPr>
        <p:spPr>
          <a:xfrm>
            <a:off x="434109" y="189345"/>
            <a:ext cx="3861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Clik to add title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BBAF8D6-4009-D88D-CBF7-C979E6FCACAD}"/>
              </a:ext>
            </a:extLst>
          </p:cNvPr>
          <p:cNvSpPr txBox="1"/>
          <p:nvPr/>
        </p:nvSpPr>
        <p:spPr>
          <a:xfrm>
            <a:off x="434109" y="5597235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Clik to add caption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9269B24-83D6-0567-7235-CBE2EBB7AB43}"/>
              </a:ext>
            </a:extLst>
          </p:cNvPr>
          <p:cNvSpPr txBox="1"/>
          <p:nvPr/>
        </p:nvSpPr>
        <p:spPr>
          <a:xfrm>
            <a:off x="2526145" y="6303816"/>
            <a:ext cx="6896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Dagmara Śmietanko – Presentation Template – RADOV Kick-off Meeting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919DC5D-D50A-4C41-AB7B-AC7B987C1AD3}"/>
              </a:ext>
            </a:extLst>
          </p:cNvPr>
          <p:cNvSpPr txBox="1"/>
          <p:nvPr/>
        </p:nvSpPr>
        <p:spPr>
          <a:xfrm>
            <a:off x="923636" y="1108363"/>
            <a:ext cx="79017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Text and results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541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Łącznik prosty 35">
            <a:extLst>
              <a:ext uri="{FF2B5EF4-FFF2-40B4-BE49-F238E27FC236}">
                <a16:creationId xmlns:a16="http://schemas.microsoft.com/office/drawing/2014/main" id="{A6B3F00D-3CCF-727E-8CFE-36D263CC1086}"/>
              </a:ext>
            </a:extLst>
          </p:cNvPr>
          <p:cNvCxnSpPr>
            <a:cxnSpLocks/>
          </p:cNvCxnSpPr>
          <p:nvPr/>
        </p:nvCxnSpPr>
        <p:spPr>
          <a:xfrm>
            <a:off x="12192000" y="4064000"/>
            <a:ext cx="0" cy="2239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D370D61-2CAD-892B-56A7-8E615C728C92}"/>
              </a:ext>
            </a:extLst>
          </p:cNvPr>
          <p:cNvSpPr txBox="1"/>
          <p:nvPr/>
        </p:nvSpPr>
        <p:spPr>
          <a:xfrm>
            <a:off x="434109" y="189345"/>
            <a:ext cx="38619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Clik to add title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BBAF8D6-4009-D88D-CBF7-C979E6FCACAD}"/>
              </a:ext>
            </a:extLst>
          </p:cNvPr>
          <p:cNvSpPr txBox="1"/>
          <p:nvPr/>
        </p:nvSpPr>
        <p:spPr>
          <a:xfrm>
            <a:off x="434109" y="5597235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Clik to add caption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9269B24-83D6-0567-7235-CBE2EBB7AB43}"/>
              </a:ext>
            </a:extLst>
          </p:cNvPr>
          <p:cNvSpPr txBox="1"/>
          <p:nvPr/>
        </p:nvSpPr>
        <p:spPr>
          <a:xfrm>
            <a:off x="2526145" y="6303816"/>
            <a:ext cx="6896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Dagmara Śmietanko – Presentation Template – RADOV Kick-off Meeting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919DC5D-D50A-4C41-AB7B-AC7B987C1AD3}"/>
              </a:ext>
            </a:extLst>
          </p:cNvPr>
          <p:cNvSpPr txBox="1"/>
          <p:nvPr/>
        </p:nvSpPr>
        <p:spPr>
          <a:xfrm>
            <a:off x="923636" y="1108363"/>
            <a:ext cx="79017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 and results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13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Łącznik prosty 35">
            <a:extLst>
              <a:ext uri="{FF2B5EF4-FFF2-40B4-BE49-F238E27FC236}">
                <a16:creationId xmlns:a16="http://schemas.microsoft.com/office/drawing/2014/main" id="{A6B3F00D-3CCF-727E-8CFE-36D263CC1086}"/>
              </a:ext>
            </a:extLst>
          </p:cNvPr>
          <p:cNvCxnSpPr>
            <a:cxnSpLocks/>
          </p:cNvCxnSpPr>
          <p:nvPr/>
        </p:nvCxnSpPr>
        <p:spPr>
          <a:xfrm>
            <a:off x="12192000" y="4064000"/>
            <a:ext cx="0" cy="2239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D426D3B-F27C-B178-EE43-B6D760BA578F}"/>
              </a:ext>
            </a:extLst>
          </p:cNvPr>
          <p:cNvSpPr txBox="1"/>
          <p:nvPr/>
        </p:nvSpPr>
        <p:spPr>
          <a:xfrm>
            <a:off x="1736437" y="2008909"/>
            <a:ext cx="5690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8499174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2" id="{71320927-4D4F-4D84-97B3-E51FE45F4BAE}" vid="{8DC2BB9F-D7D5-4E34-A58C-5F37A629753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2</TotalTime>
  <Words>60</Words>
  <Application>Microsoft Office PowerPoint</Application>
  <PresentationFormat>Widescreen</PresentationFormat>
  <Paragraphs>36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Marie-Claire Micuta</dc:creator>
  <cp:lastModifiedBy>Marie-Claire Micuta</cp:lastModifiedBy>
  <cp:revision>1</cp:revision>
  <dcterms:created xsi:type="dcterms:W3CDTF">2024-04-02T14:22:30Z</dcterms:created>
  <dcterms:modified xsi:type="dcterms:W3CDTF">2024-04-02T14:24:35Z</dcterms:modified>
</cp:coreProperties>
</file>